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21275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>प्रा. बोंबे एस. डी.</a:t>
            </a:r>
            <a:br>
              <a:rPr lang="mr-IN" b="1" smtClean="0"/>
            </a:br>
            <a:r>
              <a:rPr lang="en-US" b="1" smtClean="0"/>
              <a:t>मराठी विभाग </a:t>
            </a:r>
            <a:r>
              <a:rPr lang="mr-IN" b="1" smtClean="0"/>
              <a:t/>
            </a:r>
            <a:br>
              <a:rPr lang="mr-IN" b="1" smtClean="0"/>
            </a:br>
            <a:r>
              <a:rPr lang="mr-IN" b="1" smtClean="0"/>
              <a:t>गांधी कॉलेज,</a:t>
            </a:r>
            <a:r>
              <a:rPr lang="en-US" b="1" smtClean="0"/>
              <a:t/>
            </a:r>
            <a:br>
              <a:rPr lang="en-US" b="1" smtClean="0"/>
            </a:br>
            <a:r>
              <a:rPr lang="mr-IN" b="1" smtClean="0"/>
              <a:t>कडा</a:t>
            </a:r>
            <a:endParaRPr lang="en-IN" b="1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5344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33400"/>
            <a:ext cx="8458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81000"/>
            <a:ext cx="7772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8229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0"/>
            <a:ext cx="83058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"/>
            <a:ext cx="7924800" cy="6019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04800"/>
            <a:ext cx="8077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1"/>
            <a:ext cx="861060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6670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305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1"/>
            <a:ext cx="8610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On-screen Show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प्रा. बोंबे एस. डी. मराठी विभाग  गांधी कॉलेज, कडा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5</cp:revision>
  <dcterms:created xsi:type="dcterms:W3CDTF">2006-08-16T00:00:00Z</dcterms:created>
  <dcterms:modified xsi:type="dcterms:W3CDTF">2020-10-11T14:20:32Z</dcterms:modified>
</cp:coreProperties>
</file>